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7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7"/>
    <p:restoredTop sz="94612"/>
  </p:normalViewPr>
  <p:slideViewPr>
    <p:cSldViewPr snapToGrid="0" snapToObjects="1">
      <p:cViewPr>
        <p:scale>
          <a:sx n="77" d="100"/>
          <a:sy n="77" d="100"/>
        </p:scale>
        <p:origin x="72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0C07A-5217-D84C-8EBE-2DCCCC206F80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AD1B8-6732-8642-87FC-58E32DC6D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AD1B8-6732-8642-87FC-58E32DC6D8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3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DF32-176A-DF43-B4DD-97EBD56FD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9B6CF-491C-EB4C-AF7D-B7E802102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0566D-9BB2-C145-97DF-EF646FDA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03F39-9AD3-F64E-B95F-F2B6E65B3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73B16-175A-CD4B-B2F9-6ACA4392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8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3ED4-6134-394E-A2B9-E74550AD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F0D23-3947-D747-A0EE-8E6CAC57F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6E72-3386-DA4C-8BCA-BBB45E97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B74F-D4FC-6340-8003-8330C1C2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8805-4D1B-1842-9E32-949900E8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5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94B55-3F40-4E4F-949A-2F4139428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E978-B41B-9B4B-BB9E-DD97A0F1F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66BA8-2751-2840-99FE-DCC74F9D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E5EE7-31C1-FB4E-ACE6-810D09DF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311E-4872-DA45-8190-FD77EB25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9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D91F-B937-784E-B4F1-534C35EF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7FE-1CA9-894B-AEC4-0E65D0B15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D2B2D-D675-D147-ABDD-49C1651F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4256A-4796-C547-8C63-B7A26B60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52D9-341D-9447-A658-BFED11D2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6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B742-015D-C14A-AA02-1E9C3C7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6AF81-FB39-1640-9FCE-D38DF47C2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3B07-2F36-2842-9AC0-9F79FB92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CC0E-7759-6A45-B637-0FF90751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354CF-00A4-8045-B7EC-B757FFDB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2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0581-A0C9-B249-A5E4-83A4F3F3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9DC3-B617-FB42-B553-E7D15F97F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709AE-300B-6047-816B-ADDBC5CD7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65D69-7AD5-AD4E-9E87-51DBD0D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E07CF-03E1-504A-A84F-65E7676F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09D77-0E85-8F41-B104-D06F2CDF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823-FADD-964D-B20B-655F3B40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78CFC-4692-0844-AFBC-B76CAD03E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C1DAA-248B-004E-9657-8FB82DD97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0D4C7-F879-E549-BA36-56DCCB76E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53EA2-BA44-1E42-8B43-0610A1DAD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CCA48-A675-994C-9B4A-55C3748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8E8AF-8DCE-1C4E-9396-31D5C3C0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8E8C4-CB15-9444-83D0-86503019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6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18CD-ED34-E945-AD1A-66FB8D7A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2556E-43A6-7445-94ED-1A711C4E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B8AE7-3908-B840-BCF5-93C8B082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973C8-C76E-644A-98B1-D39C83EB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6D4C9-B605-9142-8AC6-34A3533E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C735D-FBF6-CE42-A28C-DD86E96D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67D57-7D28-D741-9039-65A95EC0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4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AADE-EE9C-A543-97D4-ADEE635C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B3C3-9D7E-DD43-A6D8-2060C4167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6791B-DBC2-3144-9721-D4C9B5BEA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D268A-BD1F-B944-BB37-5974BAE6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CF85D-59A6-0245-A101-046AB341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D900B-1D1E-9A47-8008-2FA70CF1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D55E-A388-9448-B67C-E5A6287B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2404A-49C9-044E-94E7-212574311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4422B-7B7C-2B48-8E86-333D87D28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FA827-3BF5-DE47-AAFD-FDA38A2E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78E96-ACEE-2A43-A918-98999E3F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8F2F1-023D-EF48-B721-0BF5C92B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000BA-22F8-4040-929E-97213706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E6E3C-219E-2B4D-95A7-44E28BA1C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1F655-E2D7-8F4F-B862-33985F7FB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06B2F-8F20-0048-81CE-314B37B5E199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084D4-9A27-084B-AEB2-FEA7ED6C2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56BC2-189D-C24C-8013-442DD888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0B17-23EA-9745-A271-C2C97D314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D3F2-D7FA-B44E-AE25-AB5C4DEF6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SST pattern scaling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0910F-44AA-0E4D-B46C-BAAB20BF5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31, 2019</a:t>
            </a:r>
          </a:p>
        </p:txBody>
      </p:sp>
    </p:spTree>
    <p:extLst>
      <p:ext uri="{BB962C8B-B14F-4D97-AF65-F5344CB8AC3E}">
        <p14:creationId xmlns:p14="http://schemas.microsoft.com/office/powerpoint/2010/main" val="3745547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CE5CA-3A38-C74E-9CDF-6DE1669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4" y="0"/>
            <a:ext cx="6089904" cy="4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7EB4D-1F67-844E-89A5-6D17A75A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9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0A5178-AA48-EB47-B37A-F95CE153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B98D6-4E47-3942-990C-E7EBC41A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96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AF789-70AF-E84D-9B25-FBD92FCF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6" y="0"/>
            <a:ext cx="6089904" cy="4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A390B-2854-8F4D-B0E4-5C88FE37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930E3-8253-9647-A0EE-39379446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A5A7B-34AE-3640-B403-3A3E4468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538580-9940-D64E-912A-F41A7AB9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6" y="0"/>
            <a:ext cx="6089904" cy="4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D1FD6-58D4-ED45-B24D-0003FF0BF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5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B5EBD-3D15-6D40-8D01-49DE3672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3CEA5-21C5-CE4E-9C8A-2C059947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E77B1-3954-6E4B-9843-32010D4C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8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672D8-CC4E-434F-850F-7C745CDE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6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5B543-A500-C643-B68B-3DBA263F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4" y="0"/>
            <a:ext cx="6089904" cy="478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AD427-A3C5-774F-944B-E29225F5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E8A70-933C-5841-AA8A-D7081D5A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8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B05D3-54B9-4544-B6CA-124C7A85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03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464DF-D9BC-6B4F-8913-28ACBC54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8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824BFD-C993-7640-B6EF-DC7EE200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7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7A40-DE8C-0144-8581-1FF8CC20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583A0-701E-E648-99D0-7147DA76F45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Does the monthly pattern scaling work well enough, or do we need to do annual PS and pull monthly fractions from history?</a:t>
            </a:r>
          </a:p>
        </p:txBody>
      </p:sp>
    </p:spTree>
    <p:extLst>
      <p:ext uri="{BB962C8B-B14F-4D97-AF65-F5344CB8AC3E}">
        <p14:creationId xmlns:p14="http://schemas.microsoft.com/office/powerpoint/2010/main" val="1148305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852E3-FA2F-E64F-B03F-299E6D52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1DD7A-76C9-7F4F-9786-0CCD31C3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5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6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900AC-7B95-D949-8E82-A747F4FB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904" y="0"/>
            <a:ext cx="6089904" cy="478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8AE82-131B-AF4A-91A5-6F18117A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89904" cy="47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7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B4F0C-E84E-5440-9318-A3AEE755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07" y="0"/>
            <a:ext cx="931019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22DF7-A158-0847-8577-0289BF00FEBA}"/>
              </a:ext>
            </a:extLst>
          </p:cNvPr>
          <p:cNvSpPr txBox="1"/>
          <p:nvPr/>
        </p:nvSpPr>
        <p:spPr>
          <a:xfrm>
            <a:off x="0" y="296562"/>
            <a:ext cx="2582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Some interesting patterns to the errors in pattern scaling from a 2.6</a:t>
            </a:r>
          </a:p>
          <a:p>
            <a:pPr marL="285750" indent="-285750">
              <a:buFontTx/>
              <a:buChar char="-"/>
            </a:pPr>
            <a:r>
              <a:rPr lang="en-US" dirty="0"/>
              <a:t>BK suggested looking at a 4.5 – turns out the weird patterns persist.</a:t>
            </a:r>
          </a:p>
          <a:p>
            <a:pPr marL="285750" indent="-285750">
              <a:buFontTx/>
              <a:buChar char="-"/>
            </a:pPr>
            <a:r>
              <a:rPr lang="en-US" dirty="0"/>
              <a:t>Does raise a point – we should select our training scenarios based on the experiments we want to run.</a:t>
            </a:r>
          </a:p>
        </p:txBody>
      </p:sp>
    </p:spTree>
    <p:extLst>
      <p:ext uri="{BB962C8B-B14F-4D97-AF65-F5344CB8AC3E}">
        <p14:creationId xmlns:p14="http://schemas.microsoft.com/office/powerpoint/2010/main" val="272014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F5C3-06E0-2E43-B96B-B456C9E7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CanESM2 – RCP 2.6 – one realization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1D6D5-4D2D-394A-9DD9-37ECF5B8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8286"/>
            <a:ext cx="6096000" cy="478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6384E-CE8A-484B-83E5-29DADFD1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8286"/>
            <a:ext cx="6096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A59B-55B7-9045-9EDB-F8809E82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 are really answering two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4D915-AFA0-EB44-B6EC-792357C91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How well can we pattern scale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tos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general? Decently in a lot of places, but we fail quite a bit on seasonal patterns like the gulf stream and TICZ because we are at the monthly scale; my guess is that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would struggle at the monthly scale similarly. </a:t>
            </a:r>
            <a:endParaRPr lang="en-US" sz="24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Interpretation from BK is that it makes sense pattern scaling will struggle on these kinds of signals: ‘It’s a huge anomaly from the mean, and it moves with season. The ITCZ in the tropics moves with season too.’ It’s interesting that we struggle on this even within each month - that suggests there’s still a lot of year-to-year variability in what the 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tos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January in the Gulf Stream values are. But I think he was initially thinking that was all annual values.</a:t>
            </a:r>
          </a:p>
          <a:p>
            <a:pPr lvl="1"/>
            <a:r>
              <a:rPr lang="en-US" sz="1900" dirty="0">
                <a:solidFill>
                  <a:srgbClr val="333333"/>
                </a:solidFill>
                <a:latin typeface="Helvetica Neue" panose="02000503000000020004" pitchFamily="2" charset="0"/>
              </a:rPr>
              <a:t>Also looks like some of it is sea ice boundaries, per BK.</a:t>
            </a:r>
            <a:endParaRPr lang="en-US" sz="19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supports Robert’s position that we need a better method to get a monthly mean field that pulls out all of the seasonal signals before we can use 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fldgen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generate residuals at the monthly level (it’s likely that there will be some Gulf Stream effects in 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tas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or 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too).</a:t>
            </a:r>
          </a:p>
          <a:p>
            <a:pPr>
              <a:buFont typeface="+mj-lt"/>
              <a:buAutoNum type="arabicPeriod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How does the pattern scaling of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tos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perform at the monthly level 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 the areas we want to analyze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? Quite well because they’re tropic but not overly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monsoony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- the temperatures are relatively consistent</a:t>
            </a:r>
          </a:p>
        </p:txBody>
      </p:sp>
    </p:spTree>
    <p:extLst>
      <p:ext uri="{BB962C8B-B14F-4D97-AF65-F5344CB8AC3E}">
        <p14:creationId xmlns:p14="http://schemas.microsoft.com/office/powerpoint/2010/main" val="335430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E359-86A8-D04B-A9E7-D8356C45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635C-A2AE-8749-B258-9AB453B7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because of the actual rms values in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degC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in the areas of interest (off by .3-.6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degC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in most of those cells), might need to look at 1, 1.5, 2, and 2.5 as scenarios, with the idea that the true 1.5 vs 2 difference is within that cone?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If the idea is that corals will be sensitive to a half degree change in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tgav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, we can still understand that - it’s just that like a hector pattern scaled local 2deg change might be more like the ESM local 2.5 or something. In other words comparing hector to hector scenarios is ok, but comparing hector to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esm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scenarios is a little more nuanced.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5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CB60-F3A3-8249-B132-9D09FD18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from 2.6 with 1 realization, 4.5 with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C6D95-8FC9-894C-9532-FF3097FC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40"/>
            <a:ext cx="6096000" cy="478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44FAE-F08E-3148-9A4B-08D4E33F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3940"/>
            <a:ext cx="6096000" cy="4789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ACD2A-492D-5B44-9A4F-8D704D5A560B}"/>
              </a:ext>
            </a:extLst>
          </p:cNvPr>
          <p:cNvSpPr txBox="1"/>
          <p:nvPr/>
        </p:nvSpPr>
        <p:spPr>
          <a:xfrm>
            <a:off x="200282" y="5931194"/>
            <a:ext cx="11991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coral sites, it doesn’t quite seem to matter. So the question is defending within the paper.</a:t>
            </a:r>
          </a:p>
          <a:p>
            <a:r>
              <a:rPr lang="en-US" dirty="0"/>
              <a:t>The errors do seem worse for </a:t>
            </a:r>
            <a:r>
              <a:rPr lang="en-US" dirty="0" err="1"/>
              <a:t>tos</a:t>
            </a:r>
            <a:r>
              <a:rPr lang="en-US" dirty="0"/>
              <a:t> than they were for </a:t>
            </a:r>
            <a:r>
              <a:rPr lang="en-US" dirty="0" err="1"/>
              <a:t>tas</a:t>
            </a:r>
            <a:r>
              <a:rPr lang="en-US" dirty="0"/>
              <a:t> and </a:t>
            </a:r>
            <a:r>
              <a:rPr lang="en-US" dirty="0" err="1"/>
              <a:t>precip</a:t>
            </a:r>
            <a:r>
              <a:rPr lang="en-US" dirty="0"/>
              <a:t> in BK and CL papers – kind of hard to tell from their maps</a:t>
            </a:r>
          </a:p>
          <a:p>
            <a:r>
              <a:rPr lang="en-US" dirty="0"/>
              <a:t>Also haven’t looked at other models. Think I have the analysis template now. </a:t>
            </a:r>
          </a:p>
        </p:txBody>
      </p:sp>
    </p:spTree>
    <p:extLst>
      <p:ext uri="{BB962C8B-B14F-4D97-AF65-F5344CB8AC3E}">
        <p14:creationId xmlns:p14="http://schemas.microsoft.com/office/powerpoint/2010/main" val="404596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F1E4-BF5D-E14D-90F6-75613B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43CD-B7A0-E44E-AA85-FCFD8174D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we are happy with this monthly PS approach, we’re fine.</a:t>
            </a:r>
          </a:p>
          <a:p>
            <a:r>
              <a:rPr lang="en-US" dirty="0"/>
              <a:t>If we don’t think we have sufficiently validated monthly PS, I can check the annual pattern scaling and we can get the monthly fractions from historical. </a:t>
            </a:r>
          </a:p>
          <a:p>
            <a:pPr marL="0" indent="0">
              <a:buNone/>
            </a:pPr>
            <a:r>
              <a:rPr lang="en-US" dirty="0"/>
              <a:t>Where to spend time next:</a:t>
            </a:r>
          </a:p>
          <a:p>
            <a:r>
              <a:rPr lang="en-US" dirty="0"/>
              <a:t>Annual might go better because fewer of those seasonal currents?</a:t>
            </a:r>
          </a:p>
          <a:p>
            <a:r>
              <a:rPr lang="en-US" dirty="0"/>
              <a:t>There have also been no constraints on our monthly patterns to see if they agree with annual averages – should at least check? Actually implementing such a constraint would be more difficult?</a:t>
            </a:r>
          </a:p>
          <a:p>
            <a:r>
              <a:rPr lang="en-US" dirty="0"/>
              <a:t>Monthly with other models?</a:t>
            </a:r>
          </a:p>
        </p:txBody>
      </p:sp>
    </p:spTree>
    <p:extLst>
      <p:ext uri="{BB962C8B-B14F-4D97-AF65-F5344CB8AC3E}">
        <p14:creationId xmlns:p14="http://schemas.microsoft.com/office/powerpoint/2010/main" val="138474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8BAF-2745-4542-BB57-11658601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months 4.5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E224-8593-2440-B9D1-BFB60707E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619</Words>
  <Application>Microsoft Macintosh PowerPoint</Application>
  <PresentationFormat>Widescreen</PresentationFormat>
  <Paragraphs>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Office Theme</vt:lpstr>
      <vt:lpstr>SST pattern scaling</vt:lpstr>
      <vt:lpstr>Where we at</vt:lpstr>
      <vt:lpstr>PowerPoint Presentation</vt:lpstr>
      <vt:lpstr>CanESM2 – RCP 2.6 – one realization</vt:lpstr>
      <vt:lpstr>We are really answering two questions</vt:lpstr>
      <vt:lpstr>Implications for experiment</vt:lpstr>
      <vt:lpstr>Errors from 2.6 with 1 realization, 4.5 with 5</vt:lpstr>
      <vt:lpstr>PowerPoint Presentation</vt:lpstr>
      <vt:lpstr>All months 4.5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SST pattern scaling</dc:title>
  <dc:creator>Snyder, Abigail C</dc:creator>
  <cp:lastModifiedBy>Snyder, Abigail C</cp:lastModifiedBy>
  <cp:revision>20</cp:revision>
  <dcterms:created xsi:type="dcterms:W3CDTF">2019-07-31T17:00:56Z</dcterms:created>
  <dcterms:modified xsi:type="dcterms:W3CDTF">2019-07-31T18:48:35Z</dcterms:modified>
</cp:coreProperties>
</file>